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3" r:id="rId5"/>
    <p:sldId id="258" r:id="rId6"/>
    <p:sldId id="260" r:id="rId7"/>
    <p:sldId id="267" r:id="rId8"/>
    <p:sldId id="261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74684" autoAdjust="0"/>
  </p:normalViewPr>
  <p:slideViewPr>
    <p:cSldViewPr snapToGrid="0" snapToObjects="1">
      <p:cViewPr varScale="1">
        <p:scale>
          <a:sx n="87" d="100"/>
          <a:sy n="87" d="100"/>
        </p:scale>
        <p:origin x="11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4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27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Ansible : soft</a:t>
            </a:r>
            <a:r>
              <a:rPr lang="fr-FR" baseline="0" dirty="0" smtClean="0"/>
              <a:t> libre , configuration &amp; gestion des ordinateurs, </a:t>
            </a:r>
            <a:r>
              <a:rPr lang="fr-FR" baseline="0" dirty="0" err="1" smtClean="0"/>
              <a:t>execution</a:t>
            </a:r>
            <a:r>
              <a:rPr lang="fr-FR" baseline="0" dirty="0" smtClean="0"/>
              <a:t> de taches , gestion de configuration  &amp; </a:t>
            </a:r>
            <a:r>
              <a:rPr lang="fr-FR" baseline="0" dirty="0" err="1" smtClean="0"/>
              <a:t>deploiement</a:t>
            </a:r>
            <a:r>
              <a:rPr lang="fr-FR" baseline="0" dirty="0" smtClean="0"/>
              <a:t> de logiciels </a:t>
            </a:r>
            <a:r>
              <a:rPr lang="fr-FR" baseline="0" dirty="0" err="1" smtClean="0"/>
              <a:t>multiplatorme</a:t>
            </a:r>
            <a:r>
              <a:rPr lang="fr-FR" baseline="0" dirty="0" smtClean="0"/>
              <a:t> , via </a:t>
            </a:r>
            <a:r>
              <a:rPr lang="fr-FR" baseline="0" dirty="0" err="1" smtClean="0"/>
              <a:t>ssh</a:t>
            </a:r>
            <a:r>
              <a:rPr lang="fr-FR" baseline="0" dirty="0" smtClean="0"/>
              <a:t> , YAML</a:t>
            </a:r>
          </a:p>
          <a:p>
            <a:r>
              <a:rPr lang="fr-FR" baseline="0" dirty="0" err="1" smtClean="0"/>
              <a:t>centOS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: EPEL release dépôt</a:t>
            </a:r>
          </a:p>
          <a:p>
            <a:r>
              <a:rPr lang="fr-FR" baseline="0" dirty="0" err="1" smtClean="0"/>
              <a:t>premiere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= contient tout , test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, diviser selon la famille de l'OS (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condition)</a:t>
            </a:r>
          </a:p>
          <a:p>
            <a:r>
              <a:rPr lang="fr-FR" baseline="0" dirty="0" smtClean="0"/>
              <a:t>plus générique , main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, variable ligne de commande avec variable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Description 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92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22.01.2018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smtClean="0"/>
              <a:t>Vagrant et Ansible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</a:t>
            </a:r>
            <a:r>
              <a:rPr lang="fr-FR" sz="2800" dirty="0"/>
              <a:t>Raed,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smtClean="0"/>
              <a:t>Sébastien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</a:t>
            </a:r>
            <a:r>
              <a:rPr lang="fr-FR" u="sng" dirty="0" smtClean="0"/>
              <a:t>parties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Utilisation du rôle Apache </a:t>
            </a:r>
            <a:r>
              <a:rPr lang="fr-FR" dirty="0" smtClean="0"/>
              <a:t>uniquement</a:t>
            </a:r>
            <a:endParaRPr lang="fr-FR" dirty="0" smtClean="0"/>
          </a:p>
          <a:p>
            <a:r>
              <a:rPr lang="fr-FR" dirty="0" smtClean="0"/>
              <a:t>Appel par commande SSH</a:t>
            </a:r>
          </a:p>
          <a:p>
            <a:endParaRPr lang="fr-FR" dirty="0"/>
          </a:p>
          <a:p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u="sng" dirty="0" smtClean="0"/>
              <a:t>Améliorations possibles </a:t>
            </a:r>
            <a:r>
              <a:rPr lang="fr-FR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1 seule machine Vagrant + </a:t>
            </a:r>
            <a:r>
              <a:rPr lang="fr-FR" dirty="0" smtClean="0"/>
              <a:t>Ansible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niveau OS + service (</a:t>
            </a:r>
            <a:r>
              <a:rPr lang="fr-FR" dirty="0"/>
              <a:t>V</a:t>
            </a:r>
            <a:r>
              <a:rPr lang="fr-FR" dirty="0" smtClean="0"/>
              <a:t>agrant)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Non exécution si déjà présent (fichiers</a:t>
            </a:r>
            <a:r>
              <a:rPr lang="fr-FR" dirty="0" smtClean="0"/>
              <a:t>)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Ajout installation ou mise à jour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Ajout de </a:t>
            </a:r>
            <a:r>
              <a:rPr lang="fr-FR" dirty="0" smtClean="0"/>
              <a:t>services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DÉMONSTRATION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CentOS </a:t>
            </a:r>
            <a:r>
              <a:rPr lang="fr-FR" sz="2800" dirty="0" smtClean="0"/>
              <a:t>7/Debian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</a:t>
            </a:r>
            <a:r>
              <a:rPr lang="fr-FR" u="sng" dirty="0" smtClean="0"/>
              <a:t>tâches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</a:t>
            </a:r>
            <a:r>
              <a:rPr lang="fr-FR" u="sng" dirty="0" smtClean="0"/>
              <a:t>réseau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</a:t>
            </a:r>
            <a:r>
              <a:rPr lang="fr-FR" u="sng" dirty="0" smtClean="0"/>
              <a:t>déploiement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Déploiements et configurations manuels des </a:t>
            </a:r>
            <a:r>
              <a:rPr lang="fr-FR" dirty="0" err="1" smtClean="0"/>
              <a:t>VMs</a:t>
            </a:r>
            <a:r>
              <a:rPr lang="fr-FR" dirty="0" smtClean="0"/>
              <a:t> </a:t>
            </a:r>
            <a:r>
              <a:rPr lang="fr-FR" dirty="0" smtClean="0"/>
              <a:t>pour </a:t>
            </a:r>
            <a:r>
              <a:rPr lang="fr-FR" dirty="0" smtClean="0"/>
              <a:t>commencer</a:t>
            </a:r>
          </a:p>
          <a:p>
            <a:endParaRPr lang="fr-FR" dirty="0" smtClean="0"/>
          </a:p>
          <a:p>
            <a:r>
              <a:rPr lang="fr-FR" dirty="0" smtClean="0"/>
              <a:t>Contraintes du réseau </a:t>
            </a:r>
            <a:r>
              <a:rPr lang="fr-FR" dirty="0"/>
              <a:t>H</a:t>
            </a:r>
            <a:r>
              <a:rPr lang="fr-FR" dirty="0" smtClean="0"/>
              <a:t>epia (proxy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Étude d’Ansible pour le </a:t>
            </a:r>
            <a:r>
              <a:rPr lang="fr-FR" dirty="0" smtClean="0"/>
              <a:t>déploiement</a:t>
            </a:r>
          </a:p>
          <a:p>
            <a:endParaRPr lang="fr-FR" dirty="0" smtClean="0"/>
          </a:p>
          <a:p>
            <a:r>
              <a:rPr lang="fr-FR" dirty="0" smtClean="0"/>
              <a:t>Découverte de </a:t>
            </a:r>
            <a:r>
              <a:rPr lang="fr-FR" dirty="0" smtClean="0"/>
              <a:t>Vagrant</a:t>
            </a:r>
          </a:p>
          <a:p>
            <a:endParaRPr lang="fr-FR" dirty="0" smtClean="0"/>
          </a:p>
          <a:p>
            <a:r>
              <a:rPr lang="fr-FR" dirty="0" smtClean="0"/>
              <a:t>Demande du groupe KVM : Vagrant + </a:t>
            </a:r>
            <a:r>
              <a:rPr lang="fr-FR" dirty="0" err="1" smtClean="0"/>
              <a:t>libvirt</a:t>
            </a:r>
            <a:r>
              <a:rPr lang="fr-FR" dirty="0"/>
              <a:t>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>
                <a:sym typeface="Wingdings" panose="05000000000000000000" pitchFamily="2" charset="2"/>
              </a:rPr>
              <a:t>infructueux</a:t>
            </a:r>
          </a:p>
          <a:p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Prise en main de Vagrant avec VirtualBox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 dirty="0" smtClean="0"/>
              <a:t>Déploiement avec Vagrant</a:t>
            </a:r>
            <a:endParaRPr lang="fr-CH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Vagrant Cloud : images prêtes à l’emploi</a:t>
            </a:r>
          </a:p>
          <a:p>
            <a:endParaRPr lang="fr-CH" dirty="0" smtClean="0"/>
          </a:p>
          <a:p>
            <a:r>
              <a:rPr lang="fr-CH" dirty="0" err="1" smtClean="0"/>
              <a:t>Vagrantfile</a:t>
            </a:r>
            <a:r>
              <a:rPr lang="fr-CH" dirty="0" smtClean="0"/>
              <a:t> : de multiples configurations</a:t>
            </a:r>
          </a:p>
          <a:p>
            <a:endParaRPr lang="fr-CH" dirty="0" smtClean="0"/>
          </a:p>
          <a:p>
            <a:r>
              <a:rPr lang="fr-CH" dirty="0"/>
              <a:t>Incompatibilité entre versions SSH (CentOS et </a:t>
            </a:r>
            <a:r>
              <a:rPr lang="fr-CH" dirty="0" err="1"/>
              <a:t>Xubuntu</a:t>
            </a:r>
            <a:r>
              <a:rPr lang="fr-CH" dirty="0"/>
              <a:t> Hepia)</a:t>
            </a:r>
          </a:p>
          <a:p>
            <a:endParaRPr lang="fr-CH" dirty="0" smtClean="0"/>
          </a:p>
          <a:p>
            <a:r>
              <a:rPr lang="fr-CH" dirty="0" smtClean="0"/>
              <a:t>Vagrant + </a:t>
            </a:r>
            <a:r>
              <a:rPr lang="fr-CH" dirty="0" err="1" smtClean="0"/>
              <a:t>shell</a:t>
            </a:r>
            <a:r>
              <a:rPr lang="fr-CH" dirty="0" smtClean="0"/>
              <a:t> scripts : déploiements en un clin d’œil </a:t>
            </a:r>
          </a:p>
          <a:p>
            <a:endParaRPr lang="fr-CH" dirty="0"/>
          </a:p>
          <a:p>
            <a:r>
              <a:rPr lang="fr-CH" dirty="0" smtClean="0"/>
              <a:t>Déploiement de </a:t>
            </a:r>
            <a:r>
              <a:rPr lang="fr-CH" dirty="0" err="1" smtClean="0"/>
              <a:t>VMs</a:t>
            </a:r>
            <a:r>
              <a:rPr lang="fr-CH" dirty="0" smtClean="0"/>
              <a:t> pour le groupe Monitoring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</a:t>
            </a:r>
            <a:r>
              <a:rPr lang="fr-FR" u="sng" dirty="0" smtClean="0"/>
              <a:t>configuration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0434" y="1663818"/>
            <a:ext cx="8596668" cy="4753778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 Ansible</a:t>
            </a:r>
          </a:p>
          <a:p>
            <a:endParaRPr lang="fr-FR" dirty="0" smtClean="0"/>
          </a:p>
          <a:p>
            <a:r>
              <a:rPr lang="fr-FR" dirty="0" smtClean="0"/>
              <a:t>Installation </a:t>
            </a:r>
            <a:r>
              <a:rPr lang="fr-FR" dirty="0" smtClean="0"/>
              <a:t>CentOS </a:t>
            </a:r>
            <a:r>
              <a:rPr lang="fr-FR" dirty="0" smtClean="0"/>
              <a:t>+ Ansible pour la partie « serveur »</a:t>
            </a:r>
          </a:p>
          <a:p>
            <a:endParaRPr lang="fr-FR" dirty="0" smtClean="0"/>
          </a:p>
          <a:p>
            <a:r>
              <a:rPr lang="fr-FR" dirty="0" smtClean="0"/>
              <a:t>Problème de connexion SSH (échange de clés).</a:t>
            </a:r>
          </a:p>
          <a:p>
            <a:endParaRPr lang="fr-FR" dirty="0" smtClean="0"/>
          </a:p>
          <a:p>
            <a:r>
              <a:rPr lang="fr-FR" dirty="0" smtClean="0"/>
              <a:t>Partie sans rôles CentOS </a:t>
            </a:r>
            <a:r>
              <a:rPr lang="fr-FR" dirty="0"/>
              <a:t>et </a:t>
            </a:r>
            <a:r>
              <a:rPr lang="fr-FR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Appel </a:t>
            </a:r>
            <a:r>
              <a:rPr lang="fr-FR" dirty="0" smtClean="0"/>
              <a:t>d’autres </a:t>
            </a:r>
            <a:r>
              <a:rPr lang="fr-FR" dirty="0"/>
              <a:t>fichiers </a:t>
            </a:r>
            <a:r>
              <a:rPr lang="fr-FR" dirty="0" err="1" smtClean="0"/>
              <a:t>yml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Intégration des variables.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: Services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27242"/>
            <a:ext cx="8596668" cy="5107021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Description d’un rôle :</a:t>
            </a:r>
          </a:p>
          <a:p>
            <a:pPr lvl="1"/>
            <a:r>
              <a:rPr lang="fr-FR" dirty="0" smtClean="0"/>
              <a:t>Automatisation </a:t>
            </a:r>
            <a:r>
              <a:rPr lang="fr-FR" dirty="0" smtClean="0"/>
              <a:t>du chargement de certains fichiers</a:t>
            </a:r>
            <a:endParaRPr lang="fr-FR" dirty="0" smtClean="0"/>
          </a:p>
          <a:p>
            <a:pPr lvl="1"/>
            <a:r>
              <a:rPr lang="fr-FR" dirty="0" smtClean="0"/>
              <a:t>Basé sur une structure connue</a:t>
            </a:r>
          </a:p>
          <a:p>
            <a:pPr lvl="1"/>
            <a:r>
              <a:rPr lang="fr-FR" dirty="0" smtClean="0"/>
              <a:t>Facilité de partage avec </a:t>
            </a:r>
            <a:r>
              <a:rPr lang="fr-FR" smtClean="0"/>
              <a:t>d’autres </a:t>
            </a:r>
            <a:r>
              <a:rPr lang="fr-FR" smtClean="0"/>
              <a:t>utilisateurs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Dossier principal : Rôle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r>
              <a:rPr lang="fr-FR" dirty="0" smtClean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8949" y="4080752"/>
            <a:ext cx="30218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482</TotalTime>
  <Words>414</Words>
  <Application>Microsoft Office PowerPoint</Application>
  <PresentationFormat>Grand écran</PresentationFormat>
  <Paragraphs>131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Volute</vt:lpstr>
      <vt:lpstr> Vagrant et Ansible</vt:lpstr>
      <vt:lpstr>Sommaire</vt:lpstr>
      <vt:lpstr>Tâches</vt:lpstr>
      <vt:lpstr>Répartition des tâches</vt:lpstr>
      <vt:lpstr>Plan réseau</vt:lpstr>
      <vt:lpstr>Partie déploiement</vt:lpstr>
      <vt:lpstr>Déploiement avec Vagrant</vt:lpstr>
      <vt:lpstr>Partie configuration </vt:lpstr>
      <vt:lpstr>Utilisation des rôles : Services</vt:lpstr>
      <vt:lpstr>Intégration des deux parties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Steven</cp:lastModifiedBy>
  <cp:revision>85</cp:revision>
  <dcterms:created xsi:type="dcterms:W3CDTF">2018-01-16T12:28:39Z</dcterms:created>
  <dcterms:modified xsi:type="dcterms:W3CDTF">2018-01-22T12:41:28Z</dcterms:modified>
</cp:coreProperties>
</file>